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9" r:id="rId12"/>
    <p:sldId id="268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1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9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6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4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7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6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C942-F2AF-4BFC-9300-2A99963B719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5F38-E866-42AE-A708-9C20EF40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0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Vaporization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3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Boiling Point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Temperature at which the equilibrium vapor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pressure of a liquid equals the atmospheric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pressure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Atmospheric Pressure and </a:t>
            </a:r>
            <a:r>
              <a:rPr lang="en-US" b="1" smtClean="0">
                <a:solidFill>
                  <a:schemeClr val="bg1"/>
                </a:solidFill>
              </a:rPr>
              <a:t>its role on B Pt.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Equilibrium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>
                <a:solidFill>
                  <a:schemeClr val="bg1"/>
                </a:solidFill>
              </a:rPr>
              <a:t>“ . . . a dynamic condition in which two opposing changes occur at equal rates in a closed system.”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0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85000"/>
                  </a:schemeClr>
                </a:solidFill>
              </a:rPr>
              <a:t>Evaporation in a Closed System</a:t>
            </a:r>
            <a:endParaRPr lang="en-US" b="1" u="sng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585913" y="2243138"/>
            <a:ext cx="2000250" cy="2886075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4624388" y="2243136"/>
            <a:ext cx="2000250" cy="2886075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7634288" y="2243137"/>
            <a:ext cx="2000250" cy="2886075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663" y="5257800"/>
            <a:ext cx="972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 smtClean="0">
                <a:solidFill>
                  <a:schemeClr val="bg1"/>
                </a:solidFill>
              </a:rPr>
              <a:t>Initial  (t = 0)                      t = 10.0 min                      t = 60.0 min          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8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Equilibrium  =  EQUAL RATES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  Equilibrium        Equal Amounts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AutoShape 2" descr="Image result for does not equal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3728004"/>
            <a:ext cx="581025" cy="5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Equilibrium Vapor Pressure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“The pressure exerted by a vapor in equilibrium with its corresponding liquid at a given temperature.”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Animation: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https://www.youtube.com/watch?v=re9r0kzQp_M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Factors that affect Vapor Pressure: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Temperature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IMF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Molecular Weight</a:t>
            </a:r>
          </a:p>
          <a:p>
            <a:pPr marL="514350" indent="-514350">
              <a:buAutoNum type="arabicPeriod"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Volatile Liquid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Liquids that “easily become vapor . . .”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Liquids that “evaporate easily . . .”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7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Boiling vs. Evaporation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Evaporation</a:t>
            </a:r>
            <a:r>
              <a:rPr lang="en-US" sz="3600" dirty="0" smtClean="0">
                <a:solidFill>
                  <a:schemeClr val="bg1"/>
                </a:solidFill>
              </a:rPr>
              <a:t> – vaporization at the surface of a liquid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Boiling</a:t>
            </a:r>
            <a:r>
              <a:rPr lang="en-US" sz="3600" dirty="0" smtClean="0">
                <a:solidFill>
                  <a:schemeClr val="bg1"/>
                </a:solidFill>
              </a:rPr>
              <a:t> – vaporization throughout a liquid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153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Vaporization</vt:lpstr>
      <vt:lpstr>Equilibrium</vt:lpstr>
      <vt:lpstr>Evaporation in a Closed System</vt:lpstr>
      <vt:lpstr>PowerPoint Presentation</vt:lpstr>
      <vt:lpstr>Equilibrium Vapor Pressure</vt:lpstr>
      <vt:lpstr>Factors that affect Vapor Pressure:</vt:lpstr>
      <vt:lpstr>Volatile Liquid</vt:lpstr>
      <vt:lpstr>Boiling vs. Evaporation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Vaporization</dc:title>
  <dc:creator>Windows User</dc:creator>
  <cp:lastModifiedBy>Windows User</cp:lastModifiedBy>
  <cp:revision>7</cp:revision>
  <dcterms:created xsi:type="dcterms:W3CDTF">2018-04-16T02:28:07Z</dcterms:created>
  <dcterms:modified xsi:type="dcterms:W3CDTF">2018-04-16T03:03:34Z</dcterms:modified>
</cp:coreProperties>
</file>